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
  </p:sldMasterIdLst>
  <p:notesMasterIdLst>
    <p:notesMasterId r:id="rId4"/>
  </p:notesMasterIdLst>
  <p:handoutMasterIdLst>
    <p:handoutMasterId r:id="rId5"/>
  </p:handoutMasterIdLst>
  <p:sldIdLst>
    <p:sldId id="256" r:id="rId11"/>
    <p:sldId id="257" r:id="rId12"/>
    <p:sldId id="258" r:id="rId13"/>
    <p:sldId id="259" r:id="rId14"/>
    <p:sldId id="260" r:id="rId15"/>
    <p:sldId id="261" r:id="rId16"/>
    <p:sldId id="262" r:id="rId17"/>
    <p:sldId id="263" r:id="rId18"/>
    <p:sldId id="264" r:id="rId19"/>
    <p:sldId id="265" r:id="rId20"/>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E77"/>
    <a:srgbClr val="00417E"/>
    <a:srgbClr val="CCD9E5"/>
    <a:srgbClr val="001D41"/>
    <a:srgbClr val="00407A"/>
    <a:srgbClr val="1D8DB0"/>
    <a:srgbClr val="2F4D5D"/>
    <a:srgbClr val="DCE7F0"/>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923DD4-0D8F-42BF-03D6-502415FC1AAF}" v="2" dt="2024-10-09T09:54:02.751"/>
    <p1510:client id="{CA0D525A-2713-A843-8F3B-3627E917FE48}" v="41" dt="2024-10-07T17:10:15.5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426" autoAdjust="0"/>
    <p:restoredTop sz="96241"/>
  </p:normalViewPr>
  <p:slideViewPr>
    <p:cSldViewPr snapToGrid="0" snapToObjects="1">
      <p:cViewPr varScale="1">
        <p:scale>
          <a:sx n="102" d="100"/>
          <a:sy n="102" d="100"/>
        </p:scale>
        <p:origin x="1068" y="11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58" d="100"/>
          <a:sy n="158" d="100"/>
        </p:scale>
        <p:origin x="4240" y="20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0" Type="http://schemas.microsoft.com/office/2015/10/relationships/revisionInfo" Target="revisionInfo.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F591CCF-F6FD-734B-854A-5BC033593B1E}" type="datetimeFigureOut">
              <a:rPr lang="nl-NL" smtClean="0"/>
              <a:t>3-11-2024</a:t>
            </a:fld>
            <a:endParaRPr lang="nl-NL"/>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C66214-DB21-4647-B5DA-0D17CA592867}" type="datetimeFigureOut">
              <a:rPr lang="nl-NL" smtClean="0"/>
              <a:t>3-11-2024</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7" name="Rechthoek 6"/>
          <p:cNvSpPr/>
          <p:nvPr userDrawn="1"/>
        </p:nvSpPr>
        <p:spPr>
          <a:xfrm>
            <a:off x="0" y="0"/>
            <a:ext cx="12193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11" name="Rechthoek 10">
            <a:extLst>
              <a:ext uri="{FF2B5EF4-FFF2-40B4-BE49-F238E27FC236}">
                <a16:creationId xmlns:a16="http://schemas.microsoft.com/office/drawing/2014/main" id="{D846E527-02A1-754A-9B67-B58DABD12B01}"/>
              </a:ext>
            </a:extLst>
          </p:cNvPr>
          <p:cNvSpPr/>
          <p:nvPr userDrawn="1"/>
        </p:nvSpPr>
        <p:spPr>
          <a:xfrm>
            <a:off x="0" y="0"/>
            <a:ext cx="12193200" cy="685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dirty="0"/>
          </a:p>
        </p:txBody>
      </p:sp>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9"/>
            <a:ext cx="5283534" cy="1380672"/>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dirty="0"/>
          </a:p>
        </p:txBody>
      </p:sp>
      <p:pic>
        <p:nvPicPr>
          <p:cNvPr id="2" name="Afbeelding 1" descr="Afbeelding met hemel, wolk, boom, buitenshuis&#10;&#10;Automatisch gegenereerde beschrijving">
            <a:extLst>
              <a:ext uri="{FF2B5EF4-FFF2-40B4-BE49-F238E27FC236}">
                <a16:creationId xmlns:a16="http://schemas.microsoft.com/office/drawing/2014/main" id="{DA484900-A2DD-A037-AEFC-73FE156CB5B0}"/>
              </a:ext>
            </a:extLst>
          </p:cNvPr>
          <p:cNvPicPr>
            <a:picLocks noChangeAspect="1"/>
          </p:cNvPicPr>
          <p:nvPr userDrawn="1"/>
        </p:nvPicPr>
        <p:blipFill>
          <a:blip r:embed="rId3"/>
          <a:stretch>
            <a:fillRect/>
          </a:stretch>
        </p:blipFill>
        <p:spPr>
          <a:xfrm>
            <a:off x="-1080000" y="0"/>
            <a:ext cx="7298098" cy="6868798"/>
          </a:xfrm>
          <a:prstGeom prst="rect">
            <a:avLst/>
          </a:prstGeom>
        </p:spPr>
      </p:pic>
    </p:spTree>
    <p:extLst>
      <p:ext uri="{BB962C8B-B14F-4D97-AF65-F5344CB8AC3E}">
        <p14:creationId xmlns:p14="http://schemas.microsoft.com/office/powerpoint/2010/main" val="169975943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atste pagina">
    <p:spTree>
      <p:nvGrpSpPr>
        <p:cNvPr id="1" name=""/>
        <p:cNvGrpSpPr/>
        <p:nvPr/>
      </p:nvGrpSpPr>
      <p:grpSpPr>
        <a:xfrm>
          <a:off x="0" y="0"/>
          <a:ext cx="0" cy="0"/>
          <a:chOff x="0" y="0"/>
          <a:chExt cx="0" cy="0"/>
        </a:xfrm>
      </p:grpSpPr>
      <p:pic>
        <p:nvPicPr>
          <p:cNvPr id="8" name="Afbeelding 7" descr="Afbeelding met tekst, schermopname, Elektrisch blauw, Lettertype&#10;&#10;Automatisch gegenereerde beschrijving">
            <a:extLst>
              <a:ext uri="{FF2B5EF4-FFF2-40B4-BE49-F238E27FC236}">
                <a16:creationId xmlns:a16="http://schemas.microsoft.com/office/drawing/2014/main" id="{6D73E500-2118-B683-D4F6-FD660F35371E}"/>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556060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D15822B7-9EF6-9542-AF10-CD505E021A84}" type="datetime1">
              <a:rPr lang="nl-BE" smtClean="0"/>
              <a:t>3/11/2024</a:t>
            </a:fld>
            <a:endParaRPr lang="nl-NL"/>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a:p>
        </p:txBody>
      </p:sp>
      <p:pic>
        <p:nvPicPr>
          <p:cNvPr id="2" name="Picture 1">
            <a:extLst>
              <a:ext uri="{FF2B5EF4-FFF2-40B4-BE49-F238E27FC236}">
                <a16:creationId xmlns:a16="http://schemas.microsoft.com/office/drawing/2014/main" id="{6FE2941C-962B-DF96-2171-79EB623855A6}"/>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2230BFBC-409E-5CCF-F88E-7DCB964CFE77}"/>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AE5DFB17-DA44-2E6C-956F-837D5CF9A347}"/>
              </a:ext>
            </a:extLst>
          </p:cNvPr>
          <p:cNvSpPr txBox="1"/>
          <p:nvPr userDrawn="1"/>
        </p:nvSpPr>
        <p:spPr>
          <a:xfrm>
            <a:off x="9391896"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7773784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ekop">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F52CA13D-CC20-034F-8D4D-5C3038626ED9}" type="datetime1">
              <a:rPr lang="nl-BE" smtClean="0"/>
              <a:t>3/11/2024</a:t>
            </a:fld>
            <a:endParaRPr lang="nl-NL"/>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dia zonder foto">
    <p:spTree>
      <p:nvGrpSpPr>
        <p:cNvPr id="1" name=""/>
        <p:cNvGrpSpPr/>
        <p:nvPr/>
      </p:nvGrpSpPr>
      <p:grpSpPr>
        <a:xfrm>
          <a:off x="0" y="0"/>
          <a:ext cx="0" cy="0"/>
          <a:chOff x="0" y="0"/>
          <a:chExt cx="0" cy="0"/>
        </a:xfrm>
      </p:grpSpPr>
      <p:sp>
        <p:nvSpPr>
          <p:cNvPr id="7" name="Rechthoek 6"/>
          <p:cNvSpPr/>
          <p:nvPr userDrawn="1"/>
        </p:nvSpPr>
        <p:spPr>
          <a:xfrm>
            <a:off x="0" y="0"/>
            <a:ext cx="12193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11" name="Rechthoek 10">
            <a:extLst>
              <a:ext uri="{FF2B5EF4-FFF2-40B4-BE49-F238E27FC236}">
                <a16:creationId xmlns:a16="http://schemas.microsoft.com/office/drawing/2014/main" id="{D846E527-02A1-754A-9B67-B58DABD12B01}"/>
              </a:ext>
            </a:extLst>
          </p:cNvPr>
          <p:cNvSpPr/>
          <p:nvPr userDrawn="1"/>
        </p:nvSpPr>
        <p:spPr>
          <a:xfrm>
            <a:off x="0" y="0"/>
            <a:ext cx="12193200" cy="685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dirty="0"/>
          </a:p>
        </p:txBody>
      </p:sp>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dirty="0"/>
          </a:p>
        </p:txBody>
      </p:sp>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dia 2">
    <p:spTree>
      <p:nvGrpSpPr>
        <p:cNvPr id="1" name=""/>
        <p:cNvGrpSpPr/>
        <p:nvPr/>
      </p:nvGrpSpPr>
      <p:grpSpPr>
        <a:xfrm>
          <a:off x="0" y="0"/>
          <a:ext cx="0" cy="0"/>
          <a:chOff x="0" y="0"/>
          <a:chExt cx="0" cy="0"/>
        </a:xfrm>
      </p:grpSpPr>
      <p:pic>
        <p:nvPicPr>
          <p:cNvPr id="13" name="Afbeelding 12" descr="Afbeelding met schermopname, blauw, Elektrisch blauw, ontwerp&#10;&#10;Automatisch gegenereerde beschrijving">
            <a:extLst>
              <a:ext uri="{FF2B5EF4-FFF2-40B4-BE49-F238E27FC236}">
                <a16:creationId xmlns:a16="http://schemas.microsoft.com/office/drawing/2014/main" id="{B40E423F-CCF8-4A62-41BB-2C22CAC74978}"/>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7" name="Titel 1">
            <a:extLst>
              <a:ext uri="{FF2B5EF4-FFF2-40B4-BE49-F238E27FC236}">
                <a16:creationId xmlns:a16="http://schemas.microsoft.com/office/drawing/2014/main" id="{272C2555-2A82-CBD8-F3D5-ECB725087148}"/>
              </a:ext>
            </a:extLst>
          </p:cNvPr>
          <p:cNvSpPr>
            <a:spLocks noGrp="1"/>
          </p:cNvSpPr>
          <p:nvPr>
            <p:ph type="title"/>
          </p:nvPr>
        </p:nvSpPr>
        <p:spPr>
          <a:xfrm>
            <a:off x="575999" y="576000"/>
            <a:ext cx="11006401" cy="680400"/>
          </a:xfrm>
        </p:spPr>
        <p:txBody>
          <a:bodyPr/>
          <a:lstStyle>
            <a:lvl1pPr>
              <a:defRPr>
                <a:solidFill>
                  <a:srgbClr val="00407A"/>
                </a:solidFill>
              </a:defRPr>
            </a:lvl1pPr>
          </a:lstStyle>
          <a:p>
            <a:r>
              <a:rPr lang="nl-NL" dirty="0"/>
              <a:t>Titelstijl van model bewerken</a:t>
            </a:r>
          </a:p>
        </p:txBody>
      </p:sp>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2232000"/>
            <a:ext cx="11006400" cy="382064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52CA13D-CC20-034F-8D4D-5C3038626ED9}" type="datetime1">
              <a:rPr lang="nl-BE" smtClean="0"/>
              <a:t>3/11/2024</a:t>
            </a:fld>
            <a:endParaRPr lang="nl-NL"/>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2729922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D15822B7-9EF6-9542-AF10-CD505E021A84}" type="datetime1">
              <a:rPr lang="nl-BE" smtClean="0"/>
              <a:t>3/11/2024</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1368000"/>
            <a:ext cx="11006402" cy="465670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el 1">
            <a:extLst>
              <a:ext uri="{FF2B5EF4-FFF2-40B4-BE49-F238E27FC236}">
                <a16:creationId xmlns:a16="http://schemas.microsoft.com/office/drawing/2014/main" id="{0A4D4271-ACDB-A14F-8429-E0287B1D214E}"/>
              </a:ext>
            </a:extLst>
          </p:cNvPr>
          <p:cNvSpPr>
            <a:spLocks noGrp="1"/>
          </p:cNvSpPr>
          <p:nvPr>
            <p:ph type="title"/>
          </p:nvPr>
        </p:nvSpPr>
        <p:spPr>
          <a:xfrm>
            <a:off x="575999" y="576000"/>
            <a:ext cx="11006401" cy="680400"/>
          </a:xfrm>
        </p:spPr>
        <p:txBody>
          <a:bodyPr/>
          <a:lstStyle>
            <a:lvl1pPr>
              <a:defRPr>
                <a:solidFill>
                  <a:srgbClr val="00407A"/>
                </a:solidFill>
              </a:defRPr>
            </a:lvl1pPr>
          </a:lstStyle>
          <a:p>
            <a:r>
              <a:rPr lang="nl-NL" dirty="0"/>
              <a:t>Titelstijl van model bewerken</a:t>
            </a:r>
          </a:p>
        </p:txBody>
      </p:sp>
    </p:spTree>
    <p:extLst>
      <p:ext uri="{BB962C8B-B14F-4D97-AF65-F5344CB8AC3E}">
        <p14:creationId xmlns:p14="http://schemas.microsoft.com/office/powerpoint/2010/main" val="4239957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D15822B7-9EF6-9542-AF10-CD505E021A84}" type="datetime1">
              <a:rPr lang="nl-BE" smtClean="0"/>
              <a:t>3/11/2024</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p:nvPr>
        </p:nvSpPr>
        <p:spPr>
          <a:xfrm>
            <a:off x="576000" y="1688675"/>
            <a:ext cx="11006402" cy="4363971"/>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pic>
        <p:nvPicPr>
          <p:cNvPr id="11" name="Afbeelding 10" descr="Afbeelding met Graphics, cirkel, ontwerp&#10;&#10;Automatisch gegenereerde beschrijving">
            <a:extLst>
              <a:ext uri="{FF2B5EF4-FFF2-40B4-BE49-F238E27FC236}">
                <a16:creationId xmlns:a16="http://schemas.microsoft.com/office/drawing/2014/main" id="{C5F47133-76D0-7365-C888-86F5F1E4FF1B}"/>
              </a:ext>
            </a:extLst>
          </p:cNvPr>
          <p:cNvPicPr>
            <a:picLocks noChangeAspect="1"/>
          </p:cNvPicPr>
          <p:nvPr userDrawn="1"/>
        </p:nvPicPr>
        <p:blipFill>
          <a:blip r:embed="rId2">
            <a:alphaModFix amt="10000"/>
          </a:blip>
          <a:srcRect l="7150" t="5136" r="-7150" b="-3030"/>
          <a:stretch/>
        </p:blipFill>
        <p:spPr>
          <a:xfrm>
            <a:off x="0" y="0"/>
            <a:ext cx="8401050" cy="3672000"/>
          </a:xfrm>
          <a:prstGeom prst="rect">
            <a:avLst/>
          </a:prstGeom>
        </p:spPr>
      </p:pic>
      <p:sp>
        <p:nvSpPr>
          <p:cNvPr id="2" name="Titel 1">
            <a:extLst>
              <a:ext uri="{FF2B5EF4-FFF2-40B4-BE49-F238E27FC236}">
                <a16:creationId xmlns:a16="http://schemas.microsoft.com/office/drawing/2014/main" id="{967AFCF3-4166-1A2B-AFC2-DF8ABF0F0F43}"/>
              </a:ext>
            </a:extLst>
          </p:cNvPr>
          <p:cNvSpPr>
            <a:spLocks noGrp="1"/>
          </p:cNvSpPr>
          <p:nvPr>
            <p:ph type="title"/>
          </p:nvPr>
        </p:nvSpPr>
        <p:spPr>
          <a:xfrm>
            <a:off x="575999" y="576001"/>
            <a:ext cx="11006401" cy="696988"/>
          </a:xfrm>
        </p:spPr>
        <p:txBody>
          <a:bodyPr/>
          <a:lstStyle>
            <a:lvl1pPr>
              <a:defRPr>
                <a:solidFill>
                  <a:srgbClr val="00407A"/>
                </a:solidFill>
              </a:defRPr>
            </a:lvl1pPr>
          </a:lstStyle>
          <a:p>
            <a:r>
              <a:rPr lang="nl-NL" dirty="0"/>
              <a:t>Titelstijl van model bewerken</a:t>
            </a:r>
          </a:p>
        </p:txBody>
      </p:sp>
    </p:spTree>
    <p:extLst>
      <p:ext uri="{BB962C8B-B14F-4D97-AF65-F5344CB8AC3E}">
        <p14:creationId xmlns:p14="http://schemas.microsoft.com/office/powerpoint/2010/main" val="9611229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4" name="Tijdelijke aanduiding voor datum 3"/>
          <p:cNvSpPr>
            <a:spLocks noGrp="1"/>
          </p:cNvSpPr>
          <p:nvPr>
            <p:ph type="dt" sz="half" idx="10"/>
          </p:nvPr>
        </p:nvSpPr>
        <p:spPr/>
        <p:txBody>
          <a:bodyPr/>
          <a:lstStyle/>
          <a:p>
            <a:fld id="{89C9038E-4067-FD4F-B7DA-F6DA5F5270E5}" type="datetime1">
              <a:rPr lang="nl-BE" smtClean="0"/>
              <a:t>3/11/2024</a:t>
            </a:fld>
            <a:endParaRPr lang="nl-NL"/>
          </a:p>
        </p:txBody>
      </p:sp>
      <p:sp>
        <p:nvSpPr>
          <p:cNvPr id="2" name="Titel 1"/>
          <p:cNvSpPr>
            <a:spLocks noGrp="1"/>
          </p:cNvSpPr>
          <p:nvPr>
            <p:ph type="title"/>
          </p:nvPr>
        </p:nvSpPr>
        <p:spPr>
          <a:xfrm>
            <a:off x="575999" y="576000"/>
            <a:ext cx="11006401" cy="553553"/>
          </a:xfrm>
        </p:spPr>
        <p:txBody>
          <a:bodyPr/>
          <a:lstStyle>
            <a:lvl1pPr>
              <a:defRPr>
                <a:solidFill>
                  <a:srgbClr val="00407A"/>
                </a:solidFill>
              </a:defRPr>
            </a:lvl1pPr>
          </a:lstStyle>
          <a:p>
            <a:r>
              <a:rPr lang="nl-NL" dirty="0"/>
              <a:t>Titelstijl van model bewerken</a:t>
            </a:r>
          </a:p>
        </p:txBody>
      </p:sp>
    </p:spTree>
    <p:extLst>
      <p:ext uri="{BB962C8B-B14F-4D97-AF65-F5344CB8AC3E}">
        <p14:creationId xmlns:p14="http://schemas.microsoft.com/office/powerpoint/2010/main" val="333597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ubpagina">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1" name="Titel 2">
            <a:extLst>
              <a:ext uri="{FF2B5EF4-FFF2-40B4-BE49-F238E27FC236}">
                <a16:creationId xmlns:a16="http://schemas.microsoft.com/office/drawing/2014/main" id="{5F0D7E60-AB2F-7312-3DE2-B9E5D42F739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rgbClr val="00417E"/>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D15822B7-9EF6-9542-AF10-CD505E021A84}" type="datetime1">
              <a:rPr lang="nl-BE" smtClean="0"/>
              <a:t>3/11/2024</a:t>
            </a:fld>
            <a:endParaRPr lang="nl-NL"/>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ubpagina">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1" name="Titel 2">
            <a:extLst>
              <a:ext uri="{FF2B5EF4-FFF2-40B4-BE49-F238E27FC236}">
                <a16:creationId xmlns:a16="http://schemas.microsoft.com/office/drawing/2014/main" id="{5F0D7E60-AB2F-7312-3DE2-B9E5D42F7399}"/>
              </a:ext>
            </a:extLst>
          </p:cNvPr>
          <p:cNvSpPr>
            <a:spLocks noGrp="1"/>
          </p:cNvSpPr>
          <p:nvPr>
            <p:ph type="title" hasCustomPrompt="1"/>
          </p:nvPr>
        </p:nvSpPr>
        <p:spPr>
          <a:xfrm>
            <a:off x="1684267" y="898071"/>
            <a:ext cx="3789434" cy="3396343"/>
          </a:xfrm>
        </p:spPr>
        <p:txBody>
          <a:bodyPr anchor="ctr" anchorCtr="0">
            <a:normAutofit/>
          </a:bodyPr>
          <a:lstStyle>
            <a:lvl1pPr>
              <a:defRPr sz="4000" b="1" i="0" baseline="0">
                <a:solidFill>
                  <a:srgbClr val="00417E"/>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D15822B7-9EF6-9542-AF10-CD505E021A84}" type="datetime1">
              <a:rPr lang="nl-BE" smtClean="0"/>
              <a:t>3/11/2024</a:t>
            </a:fld>
            <a:endParaRPr lang="nl-NL"/>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a:p>
        </p:txBody>
      </p:sp>
      <p:pic>
        <p:nvPicPr>
          <p:cNvPr id="2" name="Afbeelding 3" descr="Afbeelding met gras, buitenshuis, wolk, hemel&#10;&#10;Automatisch gegenereerde beschrijving">
            <a:extLst>
              <a:ext uri="{FF2B5EF4-FFF2-40B4-BE49-F238E27FC236}">
                <a16:creationId xmlns:a16="http://schemas.microsoft.com/office/drawing/2014/main" id="{AF8685C7-C8AA-C20D-CF42-440CFD72FAE9}"/>
              </a:ext>
            </a:extLst>
          </p:cNvPr>
          <p:cNvPicPr>
            <a:picLocks noChangeAspect="1"/>
          </p:cNvPicPr>
          <p:nvPr userDrawn="1"/>
        </p:nvPicPr>
        <p:blipFill>
          <a:blip r:embed="rId3"/>
          <a:stretch>
            <a:fillRect/>
          </a:stretch>
        </p:blipFill>
        <p:spPr>
          <a:xfrm>
            <a:off x="5958150" y="1243013"/>
            <a:ext cx="5657850" cy="3771900"/>
          </a:xfrm>
          <a:prstGeom prst="rect">
            <a:avLst/>
          </a:prstGeom>
        </p:spPr>
      </p:pic>
    </p:spTree>
    <p:extLst>
      <p:ext uri="{BB962C8B-B14F-4D97-AF65-F5344CB8AC3E}">
        <p14:creationId xmlns:p14="http://schemas.microsoft.com/office/powerpoint/2010/main" val="3283039108"/>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dirty="0"/>
          </a:p>
        </p:txBody>
      </p:sp>
      <p:sp>
        <p:nvSpPr>
          <p:cNvPr id="2" name="Tijdelijke aanduiding voor titel 1"/>
          <p:cNvSpPr>
            <a:spLocks noGrp="1"/>
          </p:cNvSpPr>
          <p:nvPr>
            <p:ph type="title"/>
          </p:nvPr>
        </p:nvSpPr>
        <p:spPr>
          <a:xfrm>
            <a:off x="576000" y="576000"/>
            <a:ext cx="11041200" cy="680400"/>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C33DDE8-63FF-C642-9F3A-0B773DD34821}" type="datetime1">
              <a:rPr lang="nl-BE" smtClean="0"/>
              <a:t>3/11/2024</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4"/>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68" r:id="rId1"/>
    <p:sldLayoutId id="2147483649" r:id="rId2"/>
    <p:sldLayoutId id="2147483650" r:id="rId3"/>
    <p:sldLayoutId id="2147483664" r:id="rId4"/>
    <p:sldLayoutId id="2147483667" r:id="rId5"/>
    <p:sldLayoutId id="2147483665" r:id="rId6"/>
    <p:sldLayoutId id="2147483663" r:id="rId7"/>
    <p:sldLayoutId id="2147483661" r:id="rId8"/>
    <p:sldLayoutId id="2147483669" r:id="rId9"/>
    <p:sldLayoutId id="2147483666" r:id="rId10"/>
    <p:sldLayoutId id="2147483670" r:id="rId11"/>
    <p:sldLayoutId id="2147483651" r:id="rId12"/>
  </p:sldLayoutIdLst>
  <p:hf hdr="0" ftr="0" dt="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1</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December 2022</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TextBox 2"/>
          <p:cNvSpPr txBox="1"/>
          <p:nvPr/>
        </p:nvSpPr>
        <p:spPr>
          <a:xfrm>
            <a:off x="914400" y="2084831"/>
            <a:ext cx="9144000" cy="1828800"/>
          </a:xfrm>
          <a:prstGeom prst="rect">
            <a:avLst/>
          </a:prstGeom>
          <a:noFill/>
        </p:spPr>
        <p:txBody>
          <a:bodyPr wrap="square">
            <a:noAutofit/>
          </a:bodyPr>
          <a:lstStyle/>
          <a:p>
            <a:r>
              <a:rPr sz="3000" b="0" i="0">
                <a:latin typeface="Calibri"/>
              </a:rPr>
              <a:t># Smith Kaart Oefening 1</a:t>
            </a:r>
            <a:endParaRPr sz="3000" b="0" i="0">
              <a:latin typeface="Calibri"/>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TextBox 2"/>
          <p:cNvSpPr txBox="1"/>
          <p:nvPr/>
        </p:nvSpPr>
        <p:spPr>
          <a:xfrm>
            <a:off x="914400" y="2084831"/>
            <a:ext cx="9144000" cy="1828800"/>
          </a:xfrm>
          <a:prstGeom prst="rect">
            <a:avLst/>
          </a:prstGeom>
          <a:noFill/>
        </p:spPr>
        <p:txBody>
          <a:bodyPr wrap="square">
            <a:noAutofit/>
          </a:bodyPr>
          <a:lstStyle/>
          <a:p>
            <a:r>
              <a:rPr sz="2100" b="0" i="0">
                <a:latin typeface="Calibri"/>
              </a:rPr>
              <a:t>## Oefening 1</a:t>
            </a:r>
            <a:endParaRPr sz="2100" b="0" i="0">
              <a:latin typeface="Calibri"/>
            </a:endParaRPr>
          </a:p>
          <a:p>
            <a:endParaRPr sz="2100" b="0" i="0">
              <a:latin typeface="Calibri"/>
            </a:endParaRPr>
          </a:p>
          <a:p>
            <a:r>
              <a:rPr sz="2100" b="0" i="0">
                <a:latin typeface="Calibri"/>
              </a:rPr>
              <a:t>Pas aan de hand van een Smith kaart om een antenne van 128 Ohm aan aan een striplijn printbaan van 50 Ohm voor een frequentie van 1.2 GHz ($\lambda$= 12.5 cm; $\epsilon_r$=4).Doe dit door een condensator in parallel op de 50 Ohm lijn te plaatsen. Waar moet deze condensator staan en hoe groot moet deze zijn? Wanneer 250 mW naar deze antenne gestuurd wordt, hoe groot is dan de maximale spanning aan de voet van de antenne? Hoe groot is de maximale spanning op de plaats waar de condensator is aangesloten?</a:t>
            </a:r>
            <a:endParaRPr sz="2100" b="0" i="0">
              <a:latin typeface="Calibri"/>
            </a:endParaRPr>
          </a:p>
          <a:p>
            <a:endParaRPr sz="2100" b="0" i="0">
              <a:latin typeface="Calibri"/>
            </a:endParaR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3"/>
          </p:nvPr>
        </p:nvSpPr>
        <p:spPr/>
        <p:txBody>
          <a:bodyPr wrap="square">
            <a:noAutofit/>
          </a:bodyPr>
          <a:lstStyle/>
          <a:p>
            <a:pPr>
              <a:lnSpc>
                <a:spcPts val="800"/>
              </a:lnSpc>
              <a:defRPr>
                <a:solidFill>
                  <a:srgbClr val="000000"/>
                </a:solidFill>
              </a:defRPr>
            </a:pPr>
            <a:r>
              <a:rPr sz="3000" b="0" i="0">
                <a:latin typeface="Courier"/>
              </a:rPr>
              <a:t>hoek    admitantie (</a:t>
            </a:r>
            <a:endParaRPr sz="3000" b="0" i="0">
              <a:latin typeface="Courier"/>
            </a:endParaRPr>
          </a:p>
        </p:txBody>
      </p:sp>
      <p:sp>
        <p:nvSpPr>
          <p:cNvPr id="3" name="Title 2"/>
          <p:cNvSpPr>
            <a:spLocks noGrp="1"/>
          </p:cNvSpPr>
          <p:nvPr>
            <p:ph type="title"/>
          </p:nvPr>
        </p:nvSpPr>
        <p:spPr/>
        <p:txBody>
          <a:bodyPr/>
          <a:lstStyle/>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3"/>
          </p:nvPr>
        </p:nvSpPr>
        <p:spPr/>
        <p:txBody>
          <a:bodyPr wrap="square">
            <a:noAutofit/>
          </a:bodyPr>
          <a:lstStyle/>
          <a:p>
            <a:pPr>
              <a:lnSpc>
                <a:spcPts val="800"/>
              </a:lnSpc>
              <a:defRPr>
                <a:solidFill>
                  <a:srgbClr val="000000"/>
                </a:solidFill>
              </a:defRPr>
            </a:pPr>
            <a:r>
              <a:rPr sz="3000" b="0" i="0">
                <a:latin typeface="Courier"/>
              </a:rPr>
              <a:t>Siemens)     lengte coax (cm)</a:t>
            </a:r>
            <a:endParaRPr sz="3000" b="0" i="0">
              <a:latin typeface="Courier"/>
            </a:endParaRPr>
          </a:p>
          <a:p>
            <a:pPr>
              <a:lnSpc>
                <a:spcPts val="800"/>
              </a:lnSpc>
              <a:defRPr>
                <a:solidFill>
                  <a:srgbClr val="000000"/>
                </a:solidFill>
              </a:defRPr>
            </a:pPr>
            <a:r>
              <a:rPr sz="3000" b="0" i="0">
                <a:latin typeface="Courier"/>
              </a:rPr>
              <a:t> 242    Y= 20.70-19.83j mS     lengte=4.20 cm</a:t>
            </a:r>
            <a:endParaRPr sz="3000" b="0" i="0">
              <a:latin typeface="Courier"/>
            </a:endParaRPr>
          </a:p>
          <a:p>
            <a:pPr>
              <a:lnSpc>
                <a:spcPts val="800"/>
              </a:lnSpc>
              <a:defRPr>
                <a:solidFill>
                  <a:srgbClr val="000000"/>
                </a:solidFill>
              </a:defRPr>
            </a:pPr>
            <a:r>
              <a:rPr sz="3000" b="0" i="0">
                <a:latin typeface="Courier"/>
              </a:rPr>
              <a:t> 243    Y= 20.35-19.67j mS     lengte=4.22 cm</a:t>
            </a:r>
            <a:endParaRPr sz="3000" b="0" i="0">
              <a:latin typeface="Courier"/>
            </a:endParaRPr>
          </a:p>
          <a:p>
            <a:pPr>
              <a:lnSpc>
                <a:spcPts val="800"/>
              </a:lnSpc>
              <a:defRPr>
                <a:solidFill>
                  <a:srgbClr val="000000"/>
                </a:solidFill>
              </a:defRPr>
            </a:pPr>
            <a:r>
              <a:rPr sz="3000" b="0" i="0">
                <a:latin typeface="Courier"/>
              </a:rPr>
              <a:t> 244    Y= 20.00-19.50j mS     lengte=4.24 cm</a:t>
            </a:r>
            <a:endParaRPr sz="3000" b="0" i="0">
              <a:latin typeface="Courier"/>
            </a:endParaRPr>
          </a:p>
          <a:p>
            <a:pPr>
              <a:lnSpc>
                <a:spcPts val="800"/>
              </a:lnSpc>
              <a:defRPr>
                <a:solidFill>
                  <a:srgbClr val="000000"/>
                </a:solidFill>
              </a:defRPr>
            </a:pPr>
            <a:r>
              <a:rPr sz="3000" b="0" i="0">
                <a:latin typeface="Courier"/>
              </a:rPr>
              <a:t> 245    Y= 19.67-19.33j mS     lengte=4.25 cm</a:t>
            </a:r>
            <a:endParaRPr sz="3000" b="0" i="0">
              <a:latin typeface="Courier"/>
            </a:endParaRPr>
          </a:p>
          <a:p>
            <a:pPr>
              <a:lnSpc>
                <a:spcPts val="800"/>
              </a:lnSpc>
              <a:defRPr>
                <a:solidFill>
                  <a:srgbClr val="000000"/>
                </a:solidFill>
              </a:defRPr>
            </a:pPr>
            <a:r>
              <a:rPr sz="3000" b="0" i="0">
                <a:latin typeface="Courier"/>
              </a:rPr>
              <a:t> 246    Y= 19.34-19.16j mS     lengte=4.27 cm</a:t>
            </a:r>
            <a:endParaRPr sz="3000" b="0" i="0">
              <a:latin typeface="Courier"/>
            </a:endParaRPr>
          </a:p>
          <a:p>
            <a:pPr>
              <a:lnSpc>
                <a:spcPts val="800"/>
              </a:lnSpc>
              <a:defRPr>
                <a:solidFill>
                  <a:srgbClr val="000000"/>
                </a:solidFill>
              </a:defRPr>
            </a:pPr>
            <a:endParaRPr sz="3000" b="0" i="0">
              <a:latin typeface="Courier"/>
            </a:endParaRPr>
          </a:p>
        </p:txBody>
      </p:sp>
      <p:sp>
        <p:nvSpPr>
          <p:cNvPr id="3" name="Title 2"/>
          <p:cNvSpPr>
            <a:spLocks noGrp="1"/>
          </p:cNvSpPr>
          <p:nvPr>
            <p:ph type="title"/>
          </p:nvPr>
        </p:nvSpPr>
        <p:spPr/>
        <p:txBody>
          <a:bodyPr/>
          <a:lstStyle/>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pic>
        <p:nvPicPr>
          <p:cNvPr id="3" name="Picture 2" descr="image.png"/>
          <p:cNvPicPr>
            <a:picLocks noChangeAspect="1"/>
          </p:cNvPicPr>
          <p:nvPr/>
        </p:nvPicPr>
        <p:blipFill>
          <a:blip r:embed="rId2"/>
          <a:stretch>
            <a:fillRect/>
          </a:stretch>
        </p:blipFill>
        <p:spPr>
          <a:xfrm>
            <a:off x="3729037" y="2084831"/>
            <a:ext cx="4733925" cy="81915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pic>
        <p:nvPicPr>
          <p:cNvPr id="3" name="Picture 2" descr="image.png"/>
          <p:cNvPicPr>
            <a:picLocks noChangeAspect="1"/>
          </p:cNvPicPr>
          <p:nvPr/>
        </p:nvPicPr>
        <p:blipFill>
          <a:blip r:embed="rId2"/>
          <a:stretch>
            <a:fillRect/>
          </a:stretch>
        </p:blipFill>
        <p:spPr>
          <a:xfrm>
            <a:off x="5153025" y="2084831"/>
            <a:ext cx="1885950" cy="923925"/>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pic>
        <p:nvPicPr>
          <p:cNvPr id="3" name="Picture 2" descr="image.png"/>
          <p:cNvPicPr>
            <a:picLocks noChangeAspect="1"/>
          </p:cNvPicPr>
          <p:nvPr/>
        </p:nvPicPr>
        <p:blipFill>
          <a:blip r:embed="rId2"/>
          <a:stretch>
            <a:fillRect/>
          </a:stretch>
        </p:blipFill>
        <p:spPr>
          <a:xfrm>
            <a:off x="5195887" y="2084831"/>
            <a:ext cx="1800225" cy="923925"/>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theme/theme1.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FD46983B72C424C88FBCD0E1DECCF85" ma:contentTypeVersion="12" ma:contentTypeDescription="Een nieuw document maken." ma:contentTypeScope="" ma:versionID="5846a7b120efa31d6a09f58a7faac088">
  <xsd:schema xmlns:xsd="http://www.w3.org/2001/XMLSchema" xmlns:xs="http://www.w3.org/2001/XMLSchema" xmlns:p="http://schemas.microsoft.com/office/2006/metadata/properties" xmlns:ns2="32eed89f-79b4-417e-a160-85df67bb5f7d" xmlns:ns3="d1743567-cb3e-4b14-8a71-e30f49f9e94e" targetNamespace="http://schemas.microsoft.com/office/2006/metadata/properties" ma:root="true" ma:fieldsID="31dca94b58fe67baedc934845f394aed" ns2:_="" ns3:_="">
    <xsd:import namespace="32eed89f-79b4-417e-a160-85df67bb5f7d"/>
    <xsd:import namespace="d1743567-cb3e-4b14-8a71-e30f49f9e94e"/>
    <xsd:element name="properties">
      <xsd:complexType>
        <xsd:sequence>
          <xsd:element name="documentManagement">
            <xsd:complexType>
              <xsd:all>
                <xsd:element ref="ns2:SharedWithUsers" minOccurs="0"/>
                <xsd:element ref="ns2:SharedWithDetails" minOccurs="0"/>
                <xsd:element ref="ns3:lcf76f155ced4ddcb4097134ff3c332f"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eed89f-79b4-417e-a160-85df67bb5f7d" elementFormDefault="qualified">
    <xsd:import namespace="http://schemas.microsoft.com/office/2006/documentManagement/types"/>
    <xsd:import namespace="http://schemas.microsoft.com/office/infopath/2007/PartnerControls"/>
    <xsd:element name="SharedWithUsers" ma:index="8"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Gedeeld met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1743567-cb3e-4b14-8a71-e30f49f9e94e" elementFormDefault="qualified">
    <xsd:import namespace="http://schemas.microsoft.com/office/2006/documentManagement/types"/>
    <xsd:import namespace="http://schemas.microsoft.com/office/infopath/2007/PartnerControls"/>
    <xsd:element name="lcf76f155ced4ddcb4097134ff3c332f" ma:index="1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2.xml><?xml version="1.0" encoding="utf-8"?>
<ds:datastoreItem xmlns:ds="http://schemas.openxmlformats.org/officeDocument/2006/customXml" ds:itemID="{FED1BC25-83D8-41F7-BBD9-DAE88966D0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2eed89f-79b4-417e-a160-85df67bb5f7d"/>
    <ds:schemaRef ds:uri="d1743567-cb3e-4b14-8a71-e30f49f9e94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658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Office-thema</vt:lpstr>
    </vt:vector>
  </TitlesOfParts>
  <Company>KUleuven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Cursus</dc:title>
  <dc:creator>Jan.Genoe@kuleuven.be</dc:creator>
  <cp:lastModifiedBy>Jan Genoe</cp:lastModifiedBy>
  <cp:revision>56</cp:revision>
  <dcterms:created xsi:type="dcterms:W3CDTF">2017-06-28T07:18:12Z</dcterms:created>
  <dcterms:modified xsi:type="dcterms:W3CDTF">2024-11-03T19:51:20Z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0eba32c-0974-4663-a3a1-3cd8c30938e9_Enabled">
    <vt:lpwstr>true</vt:lpwstr>
  </property>
  <property fmtid="{D5CDD505-2E9C-101B-9397-08002B2CF9AE}" pid="3" name="MSIP_Label_f0eba32c-0974-4663-a3a1-3cd8c30938e9_SetDate">
    <vt:lpwstr>2024-10-17T15:52:38Z</vt:lpwstr>
  </property>
  <property fmtid="{D5CDD505-2E9C-101B-9397-08002B2CF9AE}" pid="4" name="MSIP_Label_f0eba32c-0974-4663-a3a1-3cd8c30938e9_Method">
    <vt:lpwstr>Privileged</vt:lpwstr>
  </property>
  <property fmtid="{D5CDD505-2E9C-101B-9397-08002B2CF9AE}" pid="5" name="MSIP_Label_f0eba32c-0974-4663-a3a1-3cd8c30938e9_Name">
    <vt:lpwstr>Public - General - Unmarked</vt:lpwstr>
  </property>
  <property fmtid="{D5CDD505-2E9C-101B-9397-08002B2CF9AE}" pid="6" name="MSIP_Label_f0eba32c-0974-4663-a3a1-3cd8c30938e9_SiteId">
    <vt:lpwstr>a72d5a72-25ee-40f0-9bd1-067cb5b770d4</vt:lpwstr>
  </property>
  <property fmtid="{D5CDD505-2E9C-101B-9397-08002B2CF9AE}" pid="7" name="MSIP_Label_f0eba32c-0974-4663-a3a1-3cd8c30938e9_ActionId">
    <vt:lpwstr>fdd8f9f5-339b-486a-8f6c-0df41948ee7e</vt:lpwstr>
  </property>
  <property fmtid="{D5CDD505-2E9C-101B-9397-08002B2CF9AE}" pid="8" name="MSIP_Label_f0eba32c-0974-4663-a3a1-3cd8c30938e9_ContentBits">
    <vt:lpwstr>0</vt:lpwstr>
  </property>
</Properties>
</file>

<file path=docProps/thumbnail.jpeg>
</file>